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276" r:id="rId17"/>
    <p:sldId id="275" r:id="rId18"/>
    <p:sldId id="299" r:id="rId19"/>
    <p:sldId id="307" r:id="rId20"/>
    <p:sldId id="308" r:id="rId21"/>
    <p:sldId id="309" r:id="rId22"/>
    <p:sldId id="301" r:id="rId23"/>
    <p:sldId id="277" r:id="rId24"/>
    <p:sldId id="278" r:id="rId25"/>
    <p:sldId id="279" r:id="rId26"/>
    <p:sldId id="290" r:id="rId27"/>
    <p:sldId id="312" r:id="rId28"/>
    <p:sldId id="311" r:id="rId29"/>
    <p:sldId id="315" r:id="rId30"/>
    <p:sldId id="316" r:id="rId31"/>
    <p:sldId id="304" r:id="rId32"/>
    <p:sldId id="306" r:id="rId33"/>
    <p:sldId id="302" r:id="rId34"/>
    <p:sldId id="303" r:id="rId35"/>
    <p:sldId id="288" r:id="rId36"/>
    <p:sldId id="305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276"/>
            <p14:sldId id="275"/>
            <p14:sldId id="299"/>
            <p14:sldId id="307"/>
            <p14:sldId id="308"/>
            <p14:sldId id="309"/>
            <p14:sldId id="301"/>
            <p14:sldId id="277"/>
            <p14:sldId id="278"/>
            <p14:sldId id="279"/>
            <p14:sldId id="290"/>
            <p14:sldId id="312"/>
            <p14:sldId id="311"/>
            <p14:sldId id="315"/>
            <p14:sldId id="316"/>
            <p14:sldId id="304"/>
            <p14:sldId id="306"/>
            <p14:sldId id="302"/>
            <p14:sldId id="303"/>
            <p14:sldId id="288"/>
            <p14:sldId id="305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shapealaska.com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askapta.org/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patricia.owen@alaska.gov" TargetMode="External"/><Relationship Id="rId7" Type="http://schemas.openxmlformats.org/officeDocument/2006/relationships/hyperlink" Target="http://www.ccsso.org/Who_We_Are/Meet_the_Chiefs.html?State=Alaska%20Department%20of%20Education%20and%20Early%20Development" TargetMode="External"/><Relationship Id="rId12" Type="http://schemas.openxmlformats.org/officeDocument/2006/relationships/hyperlink" Target="http://gov.alaska.gov/" TargetMode="External"/><Relationship Id="rId2" Type="http://schemas.openxmlformats.org/officeDocument/2006/relationships/hyperlink" Target="mailto:wendy.hamilton@alaska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dhss.alaska.gov/dph/chronic/pages/schoolhealth/pe.aspx" TargetMode="External"/><Relationship Id="rId11" Type="http://schemas.openxmlformats.org/officeDocument/2006/relationships/hyperlink" Target="http://www.alaskaprincipal.org/" TargetMode="External"/><Relationship Id="rId5" Type="http://schemas.openxmlformats.org/officeDocument/2006/relationships/hyperlink" Target="https://education.alaska.gov/" TargetMode="External"/><Relationship Id="rId10" Type="http://schemas.openxmlformats.org/officeDocument/2006/relationships/hyperlink" Target="http://ak-principals.org/" TargetMode="External"/><Relationship Id="rId4" Type="http://schemas.openxmlformats.org/officeDocument/2006/relationships/hyperlink" Target="https://education.alaska.gov/akessa/" TargetMode="External"/><Relationship Id="rId9" Type="http://schemas.openxmlformats.org/officeDocument/2006/relationships/hyperlink" Target="http://www.alaskaacsa.org/asa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ALASKA!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High School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ELA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Math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Science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ELL proficiency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Graduation rate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 commissioner of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 NEA/AFT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boards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Community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PTA/PTO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9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39903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12867" r="21041" b="44853"/>
          <a:stretch/>
        </p:blipFill>
        <p:spPr bwMode="auto">
          <a:xfrm>
            <a:off x="1035422" y="-1"/>
            <a:ext cx="10141419" cy="329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33087" r="53961" b="15626"/>
          <a:stretch/>
        </p:blipFill>
        <p:spPr bwMode="auto">
          <a:xfrm>
            <a:off x="3388659" y="2958353"/>
            <a:ext cx="5109882" cy="37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1397" r="53548" b="67096"/>
          <a:stretch/>
        </p:blipFill>
        <p:spPr bwMode="auto">
          <a:xfrm>
            <a:off x="201705" y="3684495"/>
            <a:ext cx="3160059" cy="15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SHAPE Alaska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8683" y="5229921"/>
            <a:ext cx="470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www.shapealaska.com</a:t>
            </a:r>
            <a:r>
              <a:rPr lang="en-US" sz="3200" dirty="0">
                <a:latin typeface="Franklin Gothic Book" panose="020B0503020102020204" pitchFamily="34" charset="0"/>
              </a:rPr>
              <a:t>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30" t="26000" r="41355" b="38618"/>
          <a:stretch/>
        </p:blipFill>
        <p:spPr>
          <a:xfrm>
            <a:off x="2152184" y="1616923"/>
            <a:ext cx="7326351" cy="30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18448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Alaska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32918"/>
            <a:ext cx="8499857" cy="476698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Wendy Hamilton</a:t>
            </a:r>
            <a:r>
              <a:rPr lang="en-US" sz="2000" dirty="0"/>
              <a:t>, Dept of Ed HPE Specialist &amp; Dept of Health PA Specialist, 907-465-2768 </a:t>
            </a:r>
          </a:p>
          <a:p>
            <a:pPr marL="300038" lvl="1" indent="0">
              <a:buNone/>
            </a:pPr>
            <a:r>
              <a:rPr lang="en-US" sz="2100" b="1" dirty="0">
                <a:hlinkClick r:id="rId3"/>
              </a:rPr>
              <a:t>Patty Owen</a:t>
            </a:r>
            <a:r>
              <a:rPr lang="en-US" sz="2100" dirty="0"/>
              <a:t>, </a:t>
            </a:r>
            <a:r>
              <a:rPr lang="en-US" sz="2100" dirty="0" err="1"/>
              <a:t>Dept</a:t>
            </a:r>
            <a:r>
              <a:rPr lang="en-US" sz="2100" dirty="0"/>
              <a:t> of Ed HE Specialist, 907-465-2939</a:t>
            </a:r>
            <a:endParaRPr lang="en-US" sz="2100" dirty="0"/>
          </a:p>
          <a:p>
            <a:r>
              <a:rPr lang="en-US" sz="2400" dirty="0"/>
              <a:t>Alaska State Department of Education &amp; Early Development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Alaska Department of Education &amp; Early Development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Health and Social Services,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Alaska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Alaska Superintendents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Alaska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Alaska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Bill Walker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/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PE + Health = Student Success </a:t>
            </a:r>
            <a:r>
              <a:rPr lang="en-US" sz="2000" dirty="0">
                <a:latin typeface="Franklin Gothic Book" panose="020B0503020102020204" pitchFamily="34" charset="0"/>
              </a:rPr>
              <a:t>– share this infographic of benefits of HPE for students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Videos </a:t>
            </a:r>
            <a:r>
              <a:rPr lang="en-US" sz="2000" dirty="0">
                <a:latin typeface="Franklin Gothic Book" panose="020B0503020102020204" pitchFamily="34" charset="0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Impact on HPE PowerPoint </a:t>
            </a:r>
            <a:r>
              <a:rPr lang="en-US" sz="2000" dirty="0">
                <a:latin typeface="Franklin Gothic Book" panose="020B0503020102020204" pitchFamily="34" charset="0"/>
              </a:rPr>
              <a:t>– educate key stakeholders with this presentation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Action Alert </a:t>
            </a:r>
            <a:r>
              <a:rPr lang="en-US" sz="2000" dirty="0">
                <a:latin typeface="Franklin Gothic Book" panose="020B0503020102020204" pitchFamily="34" charset="0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Be a Backyard Advocate</a:t>
            </a:r>
            <a:r>
              <a:rPr lang="en-US" sz="2800" b="1" dirty="0">
                <a:latin typeface="Franklin Gothic Book" panose="020B0503020102020204" pitchFamily="34" charset="0"/>
              </a:rPr>
              <a:t> </a:t>
            </a:r>
            <a:r>
              <a:rPr lang="en-US" sz="2000" dirty="0">
                <a:latin typeface="Franklin Gothic Book" panose="020B0503020102020204" pitchFamily="34" charset="0"/>
              </a:rPr>
              <a:t>– you don’t have to go all the way to Capitol Hill for your voice to be heard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(after-school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1434</TotalTime>
  <Words>1464</Words>
  <Application>Microsoft Office PowerPoint</Application>
  <PresentationFormat>Widescreen</PresentationFormat>
  <Paragraphs>208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SHAPE Alaska Advocates for YOU!</vt:lpstr>
      <vt:lpstr>Alaska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145</cp:revision>
  <dcterms:created xsi:type="dcterms:W3CDTF">2015-10-25T21:50:48Z</dcterms:created>
  <dcterms:modified xsi:type="dcterms:W3CDTF">2017-05-23T20:05:39Z</dcterms:modified>
</cp:coreProperties>
</file>